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60" r:id="rId5"/>
    <p:sldId id="261" r:id="rId6"/>
    <p:sldId id="263" r:id="rId7"/>
    <p:sldId id="264" r:id="rId8"/>
    <p:sldId id="262" r:id="rId9"/>
    <p:sldId id="265" r:id="rId10"/>
    <p:sldId id="268" r:id="rId11"/>
    <p:sldId id="269" r:id="rId12"/>
    <p:sldId id="266" r:id="rId13"/>
    <p:sldId id="267" r:id="rId14"/>
    <p:sldId id="25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EC0"/>
    <a:srgbClr val="666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948"/>
    <p:restoredTop sz="94654"/>
  </p:normalViewPr>
  <p:slideViewPr>
    <p:cSldViewPr snapToGrid="0" snapToObjects="1">
      <p:cViewPr varScale="1">
        <p:scale>
          <a:sx n="68" d="100"/>
          <a:sy n="68" d="100"/>
        </p:scale>
        <p:origin x="240" y="2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0C2C7-CAC0-3A49-B125-CD8ADDA686FB}" type="datetimeFigureOut">
              <a:rPr lang="en-US" smtClean="0"/>
              <a:t>3/10/18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FDD9A-4A30-8148-9DCC-4EE167E50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43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5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7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8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23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5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0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6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FDD9A-4A30-8148-9DCC-4EE167E508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7CC7-816B-FC48-BBFE-C146C2327BEE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795A-8FA0-0641-96AD-ED476AE9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7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tif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5049" y="521728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Faceless Self Portraits</a:t>
            </a:r>
          </a:p>
          <a:p>
            <a:pPr algn="l"/>
            <a:r>
              <a:rPr lang="en-US" sz="36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March 2018</a:t>
            </a:r>
            <a:endParaRPr lang="en-US" sz="36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989" y="1594707"/>
            <a:ext cx="12192000" cy="264073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35" y="3409219"/>
            <a:ext cx="6260776" cy="19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93" y="254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Principles of Design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2302857" y="2152741"/>
            <a:ext cx="8900012" cy="4351338"/>
          </a:xfrm>
        </p:spPr>
        <p:txBody>
          <a:bodyPr/>
          <a:lstStyle/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Balance</a:t>
            </a:r>
          </a:p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Emphasis</a:t>
            </a:r>
          </a:p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Movement</a:t>
            </a:r>
          </a:p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Proportion</a:t>
            </a:r>
          </a:p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Rhythm</a:t>
            </a:r>
          </a:p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Unity </a:t>
            </a:r>
          </a:p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Variety </a:t>
            </a:r>
          </a:p>
          <a:p>
            <a:endParaRPr lang="en-US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  <a:p>
            <a:endParaRPr lang="en-US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817376" y="3494692"/>
            <a:ext cx="1595717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590447">
            <a:off x="4857535" y="2479751"/>
            <a:ext cx="1595717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846714">
            <a:off x="4882639" y="4536888"/>
            <a:ext cx="1595717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69306" y="3172433"/>
            <a:ext cx="2577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elements are organized in a work of 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223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2810" r="57268" b="48610"/>
          <a:stretch/>
        </p:blipFill>
        <p:spPr>
          <a:xfrm>
            <a:off x="1828800" y="567174"/>
            <a:ext cx="4945066" cy="5723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67" y="277235"/>
            <a:ext cx="4097293" cy="63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93" y="254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Relationships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02857" y="2152741"/>
            <a:ext cx="8900012" cy="4351338"/>
          </a:xfrm>
        </p:spPr>
        <p:txBody>
          <a:bodyPr/>
          <a:lstStyle/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It’s all about the relationships between shapes. </a:t>
            </a:r>
          </a:p>
          <a:p>
            <a:endParaRPr lang="en-US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  <a:p>
            <a:endParaRPr lang="en-US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89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404" y="2905906"/>
            <a:ext cx="5985435" cy="3311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7998" y="2880313"/>
            <a:ext cx="1943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Motion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Depth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Size disparity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Focal point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Controlled viewer eye movement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3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93" y="254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Rule of Thirds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3551" y="2450007"/>
            <a:ext cx="239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One element is more dominant than another (there is an imbalance)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Imbalances attract the viewer’s eye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Imbalance creates tension/weight (interest)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23" y="1568145"/>
            <a:ext cx="3612659" cy="2841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082" y="3335691"/>
            <a:ext cx="4258469" cy="282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775" y="656017"/>
            <a:ext cx="7770425" cy="56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50" y="1538480"/>
            <a:ext cx="5060950" cy="4095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6885"/>
            <a:ext cx="4907671" cy="367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053" y="4324350"/>
            <a:ext cx="2427963" cy="22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93" y="3640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What is a Faceless </a:t>
            </a:r>
            <a:r>
              <a:rPr lang="en-US" sz="6000" b="1" smtClean="0">
                <a:latin typeface="Myriad Pro Condensed" charset="0"/>
                <a:ea typeface="Myriad Pro Condensed" charset="0"/>
                <a:cs typeface="Myriad Pro Condensed" charset="0"/>
              </a:rPr>
              <a:t>Self Portrait?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8118" y="2506662"/>
            <a:ext cx="8429950" cy="4351338"/>
          </a:xfrm>
        </p:spPr>
        <p:txBody>
          <a:bodyPr/>
          <a:lstStyle/>
          <a:p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A way to use a different perspective to explore and express your identity</a:t>
            </a:r>
          </a:p>
          <a:p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Consider: How can you express your identity </a:t>
            </a:r>
            <a:r>
              <a:rPr lang="en-US" sz="3200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without</a:t>
            </a:r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 your most identifying features?</a:t>
            </a:r>
          </a:p>
          <a:p>
            <a:endParaRPr lang="en-US" dirty="0">
              <a:latin typeface="Myriad Pro Condensed" charset="0"/>
              <a:ea typeface="Myriad Pro Condensed" charset="0"/>
              <a:cs typeface="Myriad Pro Condensed" charset="0"/>
            </a:endParaRPr>
          </a:p>
          <a:p>
            <a:endParaRPr lang="en-US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9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93" y="3640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How do I make one?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7373" y="1963087"/>
            <a:ext cx="9367796" cy="4351338"/>
          </a:xfrm>
        </p:spPr>
        <p:txBody>
          <a:bodyPr>
            <a:normAutofit/>
          </a:bodyPr>
          <a:lstStyle/>
          <a:p>
            <a:endParaRPr lang="en-US" sz="3200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  <a:p>
            <a:endParaRPr lang="en-US" sz="3200" dirty="0">
              <a:latin typeface="Myriad Pro Condensed" charset="0"/>
              <a:ea typeface="Myriad Pro Condensed" charset="0"/>
              <a:cs typeface="Myriad Pro Condensed" charset="0"/>
            </a:endParaRPr>
          </a:p>
          <a:p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You will create a unique self portrait that does </a:t>
            </a:r>
            <a:r>
              <a:rPr lang="en-US" sz="3200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NOT</a:t>
            </a:r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 include your face</a:t>
            </a:r>
          </a:p>
          <a:p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You will use </a:t>
            </a:r>
            <a:r>
              <a:rPr lang="en-US" sz="3200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photos and text </a:t>
            </a:r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as references to draw an </a:t>
            </a:r>
            <a:r>
              <a:rPr lang="en-US" sz="3200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original composition </a:t>
            </a:r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that includes </a:t>
            </a:r>
            <a:r>
              <a:rPr lang="en-US" sz="3200" b="1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symbol</a:t>
            </a:r>
            <a:r>
              <a:rPr lang="en-US" sz="3200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s, a </a:t>
            </a:r>
            <a:r>
              <a:rPr lang="en-US" sz="3200" b="1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theme</a:t>
            </a:r>
            <a:r>
              <a:rPr lang="en-US" sz="3200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, </a:t>
            </a:r>
            <a:r>
              <a:rPr lang="en-US" sz="3200" b="1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text </a:t>
            </a:r>
            <a:r>
              <a:rPr lang="en-US" sz="3200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and </a:t>
            </a:r>
            <a:r>
              <a:rPr lang="en-US" sz="3200" i="1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meaningful</a:t>
            </a:r>
            <a:r>
              <a:rPr lang="en-US" sz="3200" u="sng" dirty="0" smtClean="0">
                <a:latin typeface="Myriad Pro Condensed" charset="0"/>
                <a:ea typeface="Myriad Pro Condensed" charset="0"/>
                <a:cs typeface="Myriad Pro Condensed" charset="0"/>
              </a:rPr>
              <a:t> color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4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992" y="3640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What could it look like? 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511" y="2053598"/>
            <a:ext cx="3558077" cy="4293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10" y="2053598"/>
            <a:ext cx="3187706" cy="42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3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992" y="3640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What could it look like? 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92" y="2188558"/>
            <a:ext cx="7551606" cy="397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992" y="3640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What could it look like? 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2053599"/>
            <a:ext cx="2868478" cy="4435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76" y="2053599"/>
            <a:ext cx="4199954" cy="43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992" y="3640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What could it look like? 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69" y="2053599"/>
            <a:ext cx="6325870" cy="43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0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69" y="254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>
                <a:latin typeface="Myriad Pro Condensed" charset="0"/>
                <a:ea typeface="Myriad Pro Condensed" charset="0"/>
                <a:cs typeface="Myriad Pro Condensed" charset="0"/>
              </a:rPr>
              <a:t>What are the requirements?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02857" y="2152741"/>
            <a:ext cx="8900012" cy="4351338"/>
          </a:xfrm>
        </p:spPr>
        <p:txBody>
          <a:bodyPr/>
          <a:lstStyle/>
          <a:p>
            <a:r>
              <a:rPr lang="en-US" sz="32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3 symbols </a:t>
            </a:r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that create </a:t>
            </a:r>
            <a:r>
              <a:rPr lang="en-US" sz="32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1 theme </a:t>
            </a:r>
          </a:p>
          <a:p>
            <a:r>
              <a:rPr lang="en-US" sz="32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Text:</a:t>
            </a:r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 at least one word</a:t>
            </a:r>
          </a:p>
          <a:p>
            <a:r>
              <a:rPr lang="en-US" sz="32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Color </a:t>
            </a:r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(intentional and meaningful)</a:t>
            </a:r>
          </a:p>
          <a:p>
            <a:r>
              <a:rPr lang="en-US" sz="32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Your original work</a:t>
            </a:r>
          </a:p>
          <a:p>
            <a:r>
              <a:rPr lang="en-US" sz="3200" dirty="0" smtClean="0">
                <a:latin typeface="Myriad Pro Condensed" charset="0"/>
                <a:ea typeface="Myriad Pro Condensed" charset="0"/>
                <a:cs typeface="Myriad Pro Condensed" charset="0"/>
              </a:rPr>
              <a:t>Completed written </a:t>
            </a:r>
            <a:r>
              <a:rPr lang="en-US" sz="32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artist statement</a:t>
            </a:r>
          </a:p>
          <a:p>
            <a:endParaRPr lang="en-US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93" y="2547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What is a “good” composition?</a:t>
            </a:r>
            <a:endParaRPr lang="en-US" sz="6000" b="1" dirty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02857" y="2152741"/>
            <a:ext cx="9368036" cy="4351338"/>
          </a:xfrm>
        </p:spPr>
        <p:txBody>
          <a:bodyPr/>
          <a:lstStyle/>
          <a:p>
            <a:r>
              <a:rPr lang="en-US" sz="3200" b="1" dirty="0" smtClean="0">
                <a:latin typeface="Myriad Pro Condensed" charset="0"/>
                <a:ea typeface="Myriad Pro Condensed" charset="0"/>
                <a:cs typeface="Myriad Pro Condensed" charset="0"/>
              </a:rPr>
              <a:t>Composition: how elements are organized within a work of art</a:t>
            </a:r>
          </a:p>
          <a:p>
            <a:endParaRPr lang="en-US" sz="3200" b="1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It attracts the viewer’s eye and holds their attention</a:t>
            </a:r>
          </a:p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It conveys the mood (theme) you want it to</a:t>
            </a:r>
          </a:p>
          <a:p>
            <a:r>
              <a:rPr lang="en-US" dirty="0" smtClean="0">
                <a:latin typeface="Myriad Pro Condensed" charset="0"/>
                <a:ea typeface="Myriad Pro Condensed" charset="0"/>
                <a:cs typeface="Myriad Pro Condensed" charset="0"/>
              </a:rPr>
              <a:t>It tells a story</a:t>
            </a:r>
          </a:p>
          <a:p>
            <a:endParaRPr lang="en-US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  <a:p>
            <a:endParaRPr lang="en-US" dirty="0" smtClean="0"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85" y="5621313"/>
            <a:ext cx="856877" cy="1075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0"/>
            <a:ext cx="1828802" cy="6858000"/>
          </a:xfrm>
          <a:prstGeom prst="rect">
            <a:avLst/>
          </a:prstGeom>
          <a:solidFill>
            <a:srgbClr val="BCBEC0">
              <a:alpha val="7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990" y="1580343"/>
            <a:ext cx="12206989" cy="218477"/>
          </a:xfrm>
          <a:prstGeom prst="rect">
            <a:avLst/>
          </a:prstGeom>
          <a:solidFill>
            <a:srgbClr val="66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8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Core PPT Template " id="{59E0985F-FCC5-804C-B38B-750454F24B78}" vid="{B50D6984-EB84-914B-A13F-EBD154034A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ArtCore PPT Template </Template>
  <TotalTime>105</TotalTime>
  <Words>258</Words>
  <Application>Microsoft Macintosh PowerPoint</Application>
  <PresentationFormat>Widescreen</PresentationFormat>
  <Paragraphs>60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Myriad Pro Condensed</vt:lpstr>
      <vt:lpstr>Arial</vt:lpstr>
      <vt:lpstr>Office Theme</vt:lpstr>
      <vt:lpstr>PowerPoint Presentation</vt:lpstr>
      <vt:lpstr>What is a Faceless Self Portrait?</vt:lpstr>
      <vt:lpstr>How do I make one?</vt:lpstr>
      <vt:lpstr>What could it look like? </vt:lpstr>
      <vt:lpstr>What could it look like? </vt:lpstr>
      <vt:lpstr>What could it look like? </vt:lpstr>
      <vt:lpstr>What could it look like? </vt:lpstr>
      <vt:lpstr>What are the requirements?</vt:lpstr>
      <vt:lpstr>What is a “good” composition?</vt:lpstr>
      <vt:lpstr>Principles of Design</vt:lpstr>
      <vt:lpstr>PowerPoint Presentation</vt:lpstr>
      <vt:lpstr>Relationships</vt:lpstr>
      <vt:lpstr>Rule of Thirds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Haney</dc:creator>
  <cp:lastModifiedBy>Kyle Haney</cp:lastModifiedBy>
  <cp:revision>8</cp:revision>
  <cp:lastPrinted>2016-08-02T21:04:18Z</cp:lastPrinted>
  <dcterms:created xsi:type="dcterms:W3CDTF">2018-02-27T23:30:13Z</dcterms:created>
  <dcterms:modified xsi:type="dcterms:W3CDTF">2018-03-10T20:05:29Z</dcterms:modified>
</cp:coreProperties>
</file>